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653341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Diamond in the Rough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18C50A-2DA7-D152-960C-7209F288F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9" y="3171482"/>
            <a:ext cx="6472309" cy="63027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Diamond in the Rough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18 rounds</a:t>
            </a:r>
          </a:p>
          <a:p>
            <a:r>
              <a:rPr lang="en-US" dirty="0"/>
              <a:t>Targets: 8 USPSA, 2 steel</a:t>
            </a:r>
          </a:p>
          <a:p>
            <a:endParaRPr lang="en-US" dirty="0"/>
          </a:p>
          <a:p>
            <a:r>
              <a:rPr lang="en-US" dirty="0"/>
              <a:t>Handgun start position: hands on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118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2022-11-24T18:28:17Z</dcterms:modified>
  <cp:category>Shooting</cp:category>
</cp:coreProperties>
</file>

<file path=docProps/thumbnail.jpeg>
</file>